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intl/en/googleapp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IV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2"/>
                </a:solidFill>
              </a:rPr>
              <a:t>Exploring the Google </a:t>
            </a:r>
            <a:r>
              <a:rPr lang="en-US" b="1" dirty="0" smtClean="0">
                <a:solidFill>
                  <a:schemeClr val="tx2"/>
                </a:solidFill>
              </a:rPr>
              <a:t>Toolkit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FF0000"/>
                </a:solidFill>
              </a:rPr>
              <a:t>5) Google </a:t>
            </a:r>
            <a:r>
              <a:rPr lang="en-US" sz="4000" b="1" dirty="0">
                <a:solidFill>
                  <a:srgbClr val="FF0000"/>
                </a:solidFill>
              </a:rPr>
              <a:t>Gears </a:t>
            </a:r>
            <a:r>
              <a:rPr lang="en-US" sz="4000" dirty="0" err="1"/>
              <a:t>Gears</a:t>
            </a:r>
            <a:r>
              <a:rPr lang="en-US" sz="4000" dirty="0"/>
              <a:t> allows </a:t>
            </a:r>
            <a:r>
              <a:rPr lang="en-US" sz="4000" dirty="0">
                <a:solidFill>
                  <a:srgbClr val="FF0000"/>
                </a:solidFill>
              </a:rPr>
              <a:t>cloud-based applications to be available to a client even when a network connection to the Internet isn’t available. </a:t>
            </a:r>
            <a:r>
              <a:rPr lang="en-US" sz="4000" dirty="0"/>
              <a:t>Using Gears, you could work on your </a:t>
            </a:r>
            <a:r>
              <a:rPr lang="en-US" sz="4000" dirty="0">
                <a:solidFill>
                  <a:srgbClr val="FF0000"/>
                </a:solidFill>
              </a:rPr>
              <a:t>mail in Gmail offline, for example.</a:t>
            </a:r>
          </a:p>
        </p:txBody>
      </p:sp>
    </p:spTree>
    <p:extLst>
      <p:ext uri="{BB962C8B-B14F-4D97-AF65-F5344CB8AC3E}">
        <p14:creationId xmlns:p14="http://schemas.microsoft.com/office/powerpoint/2010/main" val="31966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5) </a:t>
            </a:r>
            <a:r>
              <a:rPr lang="en-US" sz="4000" b="1" dirty="0">
                <a:solidFill>
                  <a:srgbClr val="FF0000"/>
                </a:solidFill>
              </a:rPr>
              <a:t>Google Web Toolkit </a:t>
            </a:r>
            <a:r>
              <a:rPr lang="en-US" sz="4000" dirty="0">
                <a:solidFill>
                  <a:srgbClr val="FF0000"/>
                </a:solidFill>
              </a:rPr>
              <a:t>(GWT; http://code.google.com/webtoolkit) </a:t>
            </a:r>
            <a:r>
              <a:rPr lang="en-US" sz="4000" dirty="0"/>
              <a:t>is a set </a:t>
            </a:r>
            <a:r>
              <a:rPr lang="en-US" sz="4000" dirty="0" smtClean="0"/>
              <a:t>of development </a:t>
            </a:r>
            <a:r>
              <a:rPr lang="en-US" sz="4000" dirty="0"/>
              <a:t>tools for </a:t>
            </a:r>
            <a:r>
              <a:rPr lang="en-US" sz="4000" dirty="0">
                <a:solidFill>
                  <a:srgbClr val="FF0000"/>
                </a:solidFill>
              </a:rPr>
              <a:t>browser-based applications.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GWT is an open-source platform </a:t>
            </a:r>
            <a:r>
              <a:rPr lang="en-US" sz="4000" dirty="0"/>
              <a:t>that has been used to </a:t>
            </a:r>
            <a:r>
              <a:rPr lang="en-US" sz="4000" dirty="0">
                <a:solidFill>
                  <a:srgbClr val="FF0000"/>
                </a:solidFill>
              </a:rPr>
              <a:t>create Google Wave and </a:t>
            </a:r>
            <a:r>
              <a:rPr lang="en-US" sz="4000" dirty="0" smtClean="0">
                <a:solidFill>
                  <a:srgbClr val="FF0000"/>
                </a:solidFill>
              </a:rPr>
              <a:t>Google </a:t>
            </a:r>
            <a:r>
              <a:rPr lang="en-US" sz="4000" dirty="0" err="1" smtClean="0">
                <a:solidFill>
                  <a:srgbClr val="FF0000"/>
                </a:solidFill>
              </a:rPr>
              <a:t>AdWords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just"/>
            <a:r>
              <a:rPr lang="en-US" sz="4000" dirty="0" smtClean="0"/>
              <a:t>GWT </a:t>
            </a:r>
            <a:r>
              <a:rPr lang="en-US" sz="4000" dirty="0"/>
              <a:t>allows developers to create </a:t>
            </a:r>
            <a:r>
              <a:rPr lang="en-US" sz="4000" dirty="0">
                <a:solidFill>
                  <a:srgbClr val="FF0000"/>
                </a:solidFill>
              </a:rPr>
              <a:t>AJAX applications using Java </a:t>
            </a:r>
            <a:r>
              <a:rPr lang="en-US" sz="4000" dirty="0"/>
              <a:t>or with the</a:t>
            </a:r>
          </a:p>
          <a:p>
            <a:pPr marL="0" indent="0" algn="just">
              <a:buNone/>
            </a:pPr>
            <a:r>
              <a:rPr lang="en-US" sz="4000" dirty="0" smtClean="0"/>
              <a:t>    </a:t>
            </a:r>
            <a:r>
              <a:rPr lang="en-US" sz="4000" dirty="0" smtClean="0">
                <a:solidFill>
                  <a:srgbClr val="FF0000"/>
                </a:solidFill>
              </a:rPr>
              <a:t>GWT </a:t>
            </a:r>
            <a:r>
              <a:rPr lang="en-US" sz="4000" dirty="0">
                <a:solidFill>
                  <a:srgbClr val="FF0000"/>
                </a:solidFill>
              </a:rPr>
              <a:t>compiler using JavaScript.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6) Project </a:t>
            </a:r>
            <a:r>
              <a:rPr lang="en-US" sz="4000" b="1" dirty="0">
                <a:solidFill>
                  <a:srgbClr val="FF0000"/>
                </a:solidFill>
              </a:rPr>
              <a:t>Hosting </a:t>
            </a:r>
            <a:r>
              <a:rPr lang="en-US" sz="4000" dirty="0"/>
              <a:t>(</a:t>
            </a:r>
            <a:r>
              <a:rPr lang="en-US" sz="4000" dirty="0">
                <a:solidFill>
                  <a:srgbClr val="FF0000"/>
                </a:solidFill>
              </a:rPr>
              <a:t>http://code.google.com/intl/en/projecthosting/) </a:t>
            </a:r>
            <a:r>
              <a:rPr lang="en-US" sz="4000" dirty="0"/>
              <a:t>is </a:t>
            </a:r>
            <a:r>
              <a:rPr lang="en-US" sz="4000" dirty="0" smtClean="0"/>
              <a:t>a project </a:t>
            </a:r>
            <a:r>
              <a:rPr lang="en-US" sz="4000" dirty="0">
                <a:solidFill>
                  <a:srgbClr val="FF0000"/>
                </a:solidFill>
              </a:rPr>
              <a:t>management tool for managing source code</a:t>
            </a:r>
            <a:r>
              <a:rPr lang="en-US" sz="4000" dirty="0"/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pPr algn="just"/>
            <a:r>
              <a:rPr lang="en-US" sz="3600" dirty="0"/>
              <a:t>Google has an extensive program that </a:t>
            </a:r>
            <a:r>
              <a:rPr lang="en-US" sz="3600" dirty="0">
                <a:solidFill>
                  <a:srgbClr val="FF0000"/>
                </a:solidFill>
              </a:rPr>
              <a:t>supports developers </a:t>
            </a:r>
            <a:r>
              <a:rPr lang="en-US" sz="3600" dirty="0"/>
              <a:t>who want to leverage Google’s </a:t>
            </a:r>
            <a:r>
              <a:rPr lang="en-US" sz="3600" dirty="0" smtClean="0"/>
              <a:t>cloud based </a:t>
            </a:r>
            <a:r>
              <a:rPr lang="en-US" sz="3600" dirty="0" smtClean="0">
                <a:solidFill>
                  <a:srgbClr val="FF0000"/>
                </a:solidFill>
              </a:rPr>
              <a:t>applications </a:t>
            </a:r>
            <a:r>
              <a:rPr lang="en-US" sz="3600" dirty="0">
                <a:solidFill>
                  <a:srgbClr val="FF0000"/>
                </a:solidFill>
              </a:rPr>
              <a:t>and services.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r>
              <a:rPr lang="en-US" sz="3600" dirty="0"/>
              <a:t>These </a:t>
            </a:r>
            <a:r>
              <a:rPr lang="en-US" sz="3600" dirty="0">
                <a:solidFill>
                  <a:srgbClr val="FF0000"/>
                </a:solidFill>
              </a:rPr>
              <a:t>APIs reach into every corner </a:t>
            </a:r>
            <a:r>
              <a:rPr lang="en-US" sz="3600" dirty="0"/>
              <a:t>of </a:t>
            </a:r>
            <a:r>
              <a:rPr lang="en-US" sz="3600" dirty="0">
                <a:solidFill>
                  <a:srgbClr val="FF0000"/>
                </a:solidFill>
              </a:rPr>
              <a:t>Google’s business</a:t>
            </a:r>
            <a:r>
              <a:rPr lang="en-US" sz="3600" dirty="0"/>
              <a:t>. </a:t>
            </a:r>
            <a:r>
              <a:rPr lang="en-US" sz="3600" dirty="0" smtClean="0"/>
              <a:t>Google’s Code </a:t>
            </a:r>
            <a:r>
              <a:rPr lang="en-US" sz="3600" dirty="0"/>
              <a:t>Home page for developers may be found at </a:t>
            </a:r>
            <a:r>
              <a:rPr lang="en-US" sz="36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cod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e.google.com.</a:t>
            </a:r>
          </a:p>
          <a:p>
            <a:pPr algn="just"/>
            <a:r>
              <a:rPr lang="en-US" sz="3600" dirty="0"/>
              <a:t>you can access </a:t>
            </a:r>
            <a:r>
              <a:rPr lang="en-US" sz="3600" dirty="0">
                <a:solidFill>
                  <a:srgbClr val="FF0000"/>
                </a:solidFill>
              </a:rPr>
              <a:t>developer tools, </a:t>
            </a:r>
            <a:r>
              <a:rPr lang="en-US" sz="3600" dirty="0"/>
              <a:t>information on how to use its </a:t>
            </a:r>
            <a:r>
              <a:rPr lang="en-US" sz="3600" dirty="0" smtClean="0">
                <a:solidFill>
                  <a:srgbClr val="FF0000"/>
                </a:solidFill>
              </a:rPr>
              <a:t>various APIs </a:t>
            </a:r>
            <a:r>
              <a:rPr lang="en-US" sz="3600" dirty="0">
                <a:solidFill>
                  <a:srgbClr val="FF0000"/>
                </a:solidFill>
              </a:rPr>
              <a:t>to include Google services </a:t>
            </a:r>
            <a:r>
              <a:rPr lang="en-US" sz="3600" dirty="0"/>
              <a:t>in your own work, </a:t>
            </a:r>
            <a:r>
              <a:rPr lang="en-US" sz="3600" dirty="0">
                <a:solidFill>
                  <a:srgbClr val="FF0000"/>
                </a:solidFill>
              </a:rPr>
              <a:t>and technical resources.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001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pPr algn="just"/>
            <a:r>
              <a:rPr lang="en-US" sz="4000" dirty="0" smtClean="0"/>
              <a:t>Google </a:t>
            </a:r>
            <a:r>
              <a:rPr lang="en-US" sz="4000" dirty="0"/>
              <a:t>has a number of areas in which it offers </a:t>
            </a:r>
            <a:r>
              <a:rPr lang="en-US" sz="4000" dirty="0">
                <a:solidFill>
                  <a:srgbClr val="FF0000"/>
                </a:solidFill>
              </a:rPr>
              <a:t>development services</a:t>
            </a:r>
            <a:r>
              <a:rPr lang="en-US" sz="4000" dirty="0"/>
              <a:t>, </a:t>
            </a:r>
            <a:r>
              <a:rPr lang="en-US" sz="4000" dirty="0" smtClean="0"/>
              <a:t>including </a:t>
            </a:r>
            <a:r>
              <a:rPr lang="en-US" sz="4000" dirty="0"/>
              <a:t>the following</a:t>
            </a:r>
            <a:r>
              <a:rPr lang="en-US" sz="4000" dirty="0" smtClean="0"/>
              <a:t>:</a:t>
            </a:r>
          </a:p>
          <a:p>
            <a:pPr algn="just"/>
            <a:r>
              <a:rPr lang="en-US" sz="4000" b="1" dirty="0" smtClean="0"/>
              <a:t>1)</a:t>
            </a:r>
            <a:r>
              <a:rPr lang="en-US" sz="4000" b="1" dirty="0"/>
              <a:t> AJAX </a:t>
            </a:r>
            <a:r>
              <a:rPr lang="en-US" sz="4000" b="1" dirty="0" smtClean="0"/>
              <a:t>APIs</a:t>
            </a:r>
          </a:p>
          <a:p>
            <a:pPr algn="just"/>
            <a:r>
              <a:rPr lang="en-US" sz="4000" b="1" dirty="0" smtClean="0"/>
              <a:t>2) Android</a:t>
            </a:r>
          </a:p>
          <a:p>
            <a:pPr algn="just"/>
            <a:r>
              <a:rPr lang="en-US" sz="4000" b="1" dirty="0" smtClean="0"/>
              <a:t>3)</a:t>
            </a:r>
            <a:r>
              <a:rPr lang="en-US" sz="4000" b="1" dirty="0"/>
              <a:t> Google App </a:t>
            </a:r>
            <a:r>
              <a:rPr lang="en-US" sz="4000" b="1" dirty="0" smtClean="0"/>
              <a:t>Engine</a:t>
            </a:r>
          </a:p>
          <a:p>
            <a:pPr algn="just"/>
            <a:r>
              <a:rPr lang="en-US" sz="4000" b="1" dirty="0" smtClean="0"/>
              <a:t>4) </a:t>
            </a:r>
            <a:r>
              <a:rPr lang="en-US" sz="4000" b="1" dirty="0"/>
              <a:t>Google Apps </a:t>
            </a:r>
            <a:r>
              <a:rPr lang="en-US" sz="4000" b="1" dirty="0" smtClean="0"/>
              <a:t>Marketplace</a:t>
            </a:r>
          </a:p>
          <a:p>
            <a:pPr algn="just"/>
            <a:r>
              <a:rPr lang="en-US" sz="4000" b="1" dirty="0" smtClean="0"/>
              <a:t>5) </a:t>
            </a:r>
            <a:r>
              <a:rPr lang="en-US" sz="4000" b="1" dirty="0"/>
              <a:t>Google </a:t>
            </a:r>
            <a:r>
              <a:rPr lang="en-US" sz="4000" b="1" dirty="0" smtClean="0"/>
              <a:t>Gears</a:t>
            </a:r>
          </a:p>
          <a:p>
            <a:pPr algn="just"/>
            <a:r>
              <a:rPr lang="en-US" sz="4000" b="1" dirty="0" smtClean="0"/>
              <a:t>6) </a:t>
            </a:r>
            <a:r>
              <a:rPr lang="en-US" sz="4000" b="1" dirty="0"/>
              <a:t>Google Web </a:t>
            </a:r>
            <a:r>
              <a:rPr lang="en-US" sz="4000" b="1" dirty="0" smtClean="0"/>
              <a:t>Toolkit</a:t>
            </a:r>
          </a:p>
          <a:p>
            <a:pPr algn="just"/>
            <a:r>
              <a:rPr lang="en-US" sz="4000" b="1" dirty="0" smtClean="0"/>
              <a:t>7) </a:t>
            </a:r>
            <a:r>
              <a:rPr lang="en-US" sz="3600" b="1" dirty="0"/>
              <a:t>Project Hosting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5614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pPr algn="just"/>
            <a:r>
              <a:rPr lang="en-US" sz="4000" dirty="0" smtClean="0"/>
              <a:t>Google </a:t>
            </a:r>
            <a:r>
              <a:rPr lang="en-US" sz="4000" dirty="0"/>
              <a:t>has a number of areas in which it offers </a:t>
            </a:r>
            <a:r>
              <a:rPr lang="en-US" sz="4000" dirty="0">
                <a:solidFill>
                  <a:srgbClr val="FF0000"/>
                </a:solidFill>
              </a:rPr>
              <a:t>development services</a:t>
            </a:r>
            <a:r>
              <a:rPr lang="en-US" sz="4000" dirty="0"/>
              <a:t>, </a:t>
            </a:r>
            <a:r>
              <a:rPr lang="en-US" sz="4000" dirty="0" smtClean="0"/>
              <a:t>including </a:t>
            </a:r>
            <a:r>
              <a:rPr lang="en-US" sz="4000" dirty="0"/>
              <a:t>the following</a:t>
            </a:r>
            <a:r>
              <a:rPr lang="en-US" sz="4000" dirty="0" smtClean="0"/>
              <a:t>: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1)AJAXAPIs(</a:t>
            </a:r>
            <a:r>
              <a:rPr lang="en-US" sz="4000" dirty="0" smtClean="0">
                <a:solidFill>
                  <a:srgbClr val="FF0000"/>
                </a:solidFill>
              </a:rPr>
              <a:t>http</a:t>
            </a:r>
            <a:r>
              <a:rPr lang="en-US" sz="4000" dirty="0">
                <a:solidFill>
                  <a:srgbClr val="FF0000"/>
                </a:solidFill>
              </a:rPr>
              <a:t>://code.google.com/intl/en/apis/ajax/)</a:t>
            </a:r>
            <a:r>
              <a:rPr lang="en-US" sz="4000" dirty="0"/>
              <a:t> are used to </a:t>
            </a:r>
            <a:r>
              <a:rPr lang="en-US" sz="4000" dirty="0" smtClean="0"/>
              <a:t>build widgets </a:t>
            </a:r>
            <a:r>
              <a:rPr lang="en-US" sz="4000" dirty="0"/>
              <a:t>and other applets commonly found in places </a:t>
            </a:r>
            <a:r>
              <a:rPr lang="en-US" sz="4000" dirty="0">
                <a:solidFill>
                  <a:srgbClr val="FF0000"/>
                </a:solidFill>
              </a:rPr>
              <a:t>like </a:t>
            </a:r>
            <a:r>
              <a:rPr lang="en-US" sz="4000" dirty="0" err="1">
                <a:solidFill>
                  <a:srgbClr val="FF0000"/>
                </a:solidFill>
              </a:rPr>
              <a:t>iGoogle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  <a:r>
              <a:rPr lang="en-US" sz="4000" dirty="0"/>
              <a:t>AJAX provides </a:t>
            </a:r>
            <a:r>
              <a:rPr lang="en-US" sz="4000" dirty="0" smtClean="0"/>
              <a:t>access to </a:t>
            </a:r>
            <a:r>
              <a:rPr lang="en-US" sz="4000" dirty="0">
                <a:solidFill>
                  <a:srgbClr val="FF0000"/>
                </a:solidFill>
              </a:rPr>
              <a:t>dynamic information </a:t>
            </a:r>
            <a:r>
              <a:rPr lang="en-US" sz="4000" dirty="0"/>
              <a:t>using </a:t>
            </a:r>
            <a:r>
              <a:rPr lang="en-US" sz="4000" dirty="0">
                <a:solidFill>
                  <a:srgbClr val="FF0000"/>
                </a:solidFill>
              </a:rPr>
              <a:t>JavaScript and HTML.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2) Android </a:t>
            </a:r>
            <a:r>
              <a:rPr lang="en-US" sz="4000" dirty="0">
                <a:solidFill>
                  <a:srgbClr val="FF0000"/>
                </a:solidFill>
              </a:rPr>
              <a:t>(http://developer.android.com/index.html) is a phone </a:t>
            </a:r>
            <a:r>
              <a:rPr lang="en-US" sz="4000" dirty="0" smtClean="0">
                <a:solidFill>
                  <a:srgbClr val="FF0000"/>
                </a:solidFill>
              </a:rPr>
              <a:t>operating </a:t>
            </a:r>
            <a:r>
              <a:rPr lang="en-US" sz="4000" dirty="0" smtClean="0"/>
              <a:t>system development.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3) Google </a:t>
            </a:r>
            <a:r>
              <a:rPr lang="en-US" sz="4000" b="1" dirty="0">
                <a:solidFill>
                  <a:srgbClr val="FF0000"/>
                </a:solidFill>
              </a:rPr>
              <a:t>App Engine </a:t>
            </a:r>
            <a:r>
              <a:rPr lang="en-US" sz="4000" dirty="0"/>
              <a:t>(http://appengine.google.com/) is </a:t>
            </a:r>
            <a:r>
              <a:rPr lang="en-US" sz="4000" dirty="0">
                <a:solidFill>
                  <a:srgbClr val="FF0000"/>
                </a:solidFill>
              </a:rPr>
              <a:t>Google’s Platform as </a:t>
            </a:r>
            <a:r>
              <a:rPr lang="en-US" sz="4000" dirty="0" smtClean="0">
                <a:solidFill>
                  <a:srgbClr val="FF0000"/>
                </a:solidFill>
              </a:rPr>
              <a:t>a Service </a:t>
            </a:r>
            <a:r>
              <a:rPr lang="en-US" sz="4000" dirty="0">
                <a:solidFill>
                  <a:srgbClr val="FF0000"/>
                </a:solidFill>
              </a:rPr>
              <a:t>(</a:t>
            </a:r>
            <a:r>
              <a:rPr lang="en-US" sz="4000" dirty="0" err="1">
                <a:solidFill>
                  <a:srgbClr val="FF0000"/>
                </a:solidFill>
              </a:rPr>
              <a:t>PaaS</a:t>
            </a:r>
            <a:r>
              <a:rPr lang="en-US" sz="4000" dirty="0">
                <a:solidFill>
                  <a:srgbClr val="FF0000"/>
                </a:solidFill>
              </a:rPr>
              <a:t>) development </a:t>
            </a:r>
            <a:r>
              <a:rPr lang="en-US" sz="4000" dirty="0"/>
              <a:t>and deployment system for </a:t>
            </a:r>
            <a:r>
              <a:rPr lang="en-US" sz="4000" dirty="0">
                <a:solidFill>
                  <a:srgbClr val="FF0000"/>
                </a:solidFill>
              </a:rPr>
              <a:t>cloud computing applications.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pPr algn="just"/>
            <a:r>
              <a:rPr lang="en-US" sz="4000" b="1" dirty="0">
                <a:solidFill>
                  <a:srgbClr val="FF0000"/>
                </a:solidFill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</a:rPr>
              <a:t>) Google </a:t>
            </a:r>
            <a:r>
              <a:rPr lang="en-US" sz="4000" b="1" dirty="0">
                <a:solidFill>
                  <a:srgbClr val="FF0000"/>
                </a:solidFill>
              </a:rPr>
              <a:t>Apps Marketplace </a:t>
            </a:r>
            <a:r>
              <a:rPr lang="en-US" sz="4000" dirty="0"/>
              <a:t>(</a:t>
            </a:r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code.google.com/intl/en/googleapps/</a:t>
            </a:r>
            <a:r>
              <a:rPr lang="en-US" sz="4000" dirty="0" smtClean="0"/>
              <a:t> marketplace</a:t>
            </a:r>
            <a:r>
              <a:rPr lang="en-US" sz="4000" dirty="0"/>
              <a:t>/) offers application </a:t>
            </a:r>
            <a:r>
              <a:rPr lang="en-US" sz="4000" dirty="0">
                <a:solidFill>
                  <a:srgbClr val="FF0000"/>
                </a:solidFill>
              </a:rPr>
              <a:t>development tools and a distribution channel </a:t>
            </a:r>
            <a:r>
              <a:rPr lang="en-US" sz="4000" dirty="0" smtClean="0">
                <a:solidFill>
                  <a:srgbClr val="FF0000"/>
                </a:solidFill>
              </a:rPr>
              <a:t>for cloud-based.</a:t>
            </a:r>
          </a:p>
        </p:txBody>
      </p:sp>
    </p:spTree>
    <p:extLst>
      <p:ext uri="{BB962C8B-B14F-4D97-AF65-F5344CB8AC3E}">
        <p14:creationId xmlns:p14="http://schemas.microsoft.com/office/powerpoint/2010/main" val="41842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Exploring the Google </a:t>
            </a:r>
            <a:r>
              <a:rPr lang="en-US" sz="4000" b="1" dirty="0" smtClean="0"/>
              <a:t>Toolkit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FF0000"/>
                </a:solidFill>
              </a:rPr>
              <a:t>5) Google </a:t>
            </a:r>
            <a:r>
              <a:rPr lang="en-US" sz="4000" b="1" dirty="0">
                <a:solidFill>
                  <a:srgbClr val="FF0000"/>
                </a:solidFill>
              </a:rPr>
              <a:t>Gears </a:t>
            </a:r>
            <a:r>
              <a:rPr lang="en-US" sz="4000" dirty="0">
                <a:solidFill>
                  <a:srgbClr val="FF0000"/>
                </a:solidFill>
              </a:rPr>
              <a:t>(http://gears.google.com/)</a:t>
            </a:r>
            <a:r>
              <a:rPr lang="en-US" sz="4000" dirty="0"/>
              <a:t> is a service that </a:t>
            </a:r>
            <a:r>
              <a:rPr lang="en-US" sz="4000" dirty="0">
                <a:solidFill>
                  <a:srgbClr val="FF0000"/>
                </a:solidFill>
              </a:rPr>
              <a:t>provides offline </a:t>
            </a:r>
            <a:r>
              <a:rPr lang="en-US" sz="4000" dirty="0" smtClean="0">
                <a:solidFill>
                  <a:srgbClr val="FF0000"/>
                </a:solidFill>
              </a:rPr>
              <a:t>access to </a:t>
            </a:r>
            <a:r>
              <a:rPr lang="en-US" sz="4000" dirty="0">
                <a:solidFill>
                  <a:srgbClr val="FF0000"/>
                </a:solidFill>
              </a:rPr>
              <a:t>online </a:t>
            </a:r>
            <a:r>
              <a:rPr lang="en-US" sz="4000" dirty="0" smtClean="0">
                <a:solidFill>
                  <a:srgbClr val="FF0000"/>
                </a:solidFill>
              </a:rPr>
              <a:t>data</a:t>
            </a:r>
            <a:r>
              <a:rPr lang="en-US" sz="4000" dirty="0" smtClean="0"/>
              <a:t>. Google </a:t>
            </a:r>
            <a:r>
              <a:rPr lang="en-US" sz="4000" dirty="0"/>
              <a:t>Gears includes a </a:t>
            </a:r>
            <a:r>
              <a:rPr lang="en-US" sz="4000" dirty="0">
                <a:solidFill>
                  <a:srgbClr val="FF0000"/>
                </a:solidFill>
              </a:rPr>
              <a:t>database engine installed on the client </a:t>
            </a:r>
            <a:r>
              <a:rPr lang="en-US" sz="4000" dirty="0"/>
              <a:t>that </a:t>
            </a:r>
            <a:r>
              <a:rPr lang="en-US" sz="4000" dirty="0">
                <a:solidFill>
                  <a:srgbClr val="FF0000"/>
                </a:solidFill>
              </a:rPr>
              <a:t>caches data and </a:t>
            </a:r>
            <a:r>
              <a:rPr lang="en-US" sz="4000" dirty="0" smtClean="0">
                <a:solidFill>
                  <a:srgbClr val="FF0000"/>
                </a:solidFill>
              </a:rPr>
              <a:t>synchronizes it</a:t>
            </a:r>
            <a:r>
              <a:rPr lang="en-US" sz="4000" dirty="0"/>
              <a:t>. 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458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106</cp:revision>
  <dcterms:created xsi:type="dcterms:W3CDTF">2006-08-16T00:00:00Z</dcterms:created>
  <dcterms:modified xsi:type="dcterms:W3CDTF">2022-10-11T14:09:58Z</dcterms:modified>
</cp:coreProperties>
</file>